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84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tackoverflow.com/" TargetMode="External"/><Relationship Id="rId7" Type="http://schemas.openxmlformats.org/officeDocument/2006/relationships/hyperlink" Target="http://www.tutorialspoint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in.bookmyshow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701636" cy="42774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2600" y="338328"/>
            <a:ext cx="6934200" cy="1338072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latin typeface="Monotype Corsiva" pitchFamily="66" charset="0"/>
              </a:rPr>
              <a:t>Silver Screen </a:t>
            </a:r>
            <a:r>
              <a:rPr lang="en-US" sz="8800" dirty="0">
                <a:latin typeface="Monotype Corsiva" pitchFamily="66" charset="0"/>
              </a:rPr>
              <a:t/>
            </a:r>
            <a:br>
              <a:rPr lang="en-US" sz="8800" dirty="0">
                <a:latin typeface="Monotype Corsiva" pitchFamily="66" charset="0"/>
              </a:rPr>
            </a:br>
            <a:r>
              <a:rPr lang="en-US" sz="3600" dirty="0">
                <a:latin typeface="Monotype Corsiva" pitchFamily="66" charset="0"/>
              </a:rPr>
              <a:t>Making your Movie experiences Shine.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9" y="2590800"/>
            <a:ext cx="4357991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Glimpses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90800"/>
            <a:ext cx="400369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7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679542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362200"/>
            <a:ext cx="4114799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62201"/>
            <a:ext cx="4430067" cy="3581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8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86800" cy="44394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4191000" cy="38861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379" y="2209800"/>
            <a:ext cx="4184021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209800"/>
            <a:ext cx="4267199" cy="419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9800"/>
            <a:ext cx="4092031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81200"/>
            <a:ext cx="8686800" cy="4449763"/>
          </a:xfrm>
        </p:spPr>
        <p:txBody>
          <a:bodyPr>
            <a:normAutofit/>
          </a:bodyPr>
          <a:lstStyle/>
          <a:p>
            <a:r>
              <a:rPr lang="en-US" dirty="0" smtClean="0"/>
              <a:t>We are grateful to the following for their kind help in the completion of the project.</a:t>
            </a:r>
          </a:p>
          <a:p>
            <a:endParaRPr lang="en-US" dirty="0" smtClean="0"/>
          </a:p>
          <a:p>
            <a:r>
              <a:rPr lang="en-US" b="1" dirty="0" smtClean="0"/>
              <a:t>NIIT Technologies </a:t>
            </a:r>
            <a:r>
              <a:rPr lang="en-US" dirty="0" smtClean="0"/>
              <a:t>for providing us with the opportunity to learn and work on such knowledge and skill enhancing projects.</a:t>
            </a:r>
          </a:p>
          <a:p>
            <a:endParaRPr lang="en-US" dirty="0" smtClean="0"/>
          </a:p>
          <a:p>
            <a:r>
              <a:rPr lang="en-US" b="1" dirty="0"/>
              <a:t>Ms. </a:t>
            </a:r>
            <a:r>
              <a:rPr lang="en-US" b="1" dirty="0" err="1"/>
              <a:t>Amisha</a:t>
            </a:r>
            <a:r>
              <a:rPr lang="en-US" b="1" dirty="0"/>
              <a:t> </a:t>
            </a:r>
            <a:r>
              <a:rPr lang="en-US" b="1" dirty="0" err="1"/>
              <a:t>Agarwal</a:t>
            </a:r>
            <a:r>
              <a:rPr lang="en-US" b="1" dirty="0"/>
              <a:t> </a:t>
            </a:r>
            <a:r>
              <a:rPr lang="en-US" dirty="0" smtClean="0"/>
              <a:t>and </a:t>
            </a:r>
            <a:r>
              <a:rPr lang="en-US" b="1" dirty="0"/>
              <a:t>Mrs. </a:t>
            </a:r>
            <a:r>
              <a:rPr lang="en-US" b="1" dirty="0" err="1"/>
              <a:t>Jayanti</a:t>
            </a:r>
            <a:r>
              <a:rPr lang="en-US" b="1" dirty="0"/>
              <a:t> </a:t>
            </a:r>
            <a:r>
              <a:rPr lang="en-US" b="1" dirty="0" err="1"/>
              <a:t>Bagga</a:t>
            </a:r>
            <a:r>
              <a:rPr lang="en-US" dirty="0" smtClean="0"/>
              <a:t> for </a:t>
            </a:r>
            <a:r>
              <a:rPr lang="en-US" dirty="0" smtClean="0"/>
              <a:t>their unflinching guidance and support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Shubhanshu</a:t>
            </a:r>
            <a:r>
              <a:rPr lang="en-US" b="1" dirty="0" smtClean="0"/>
              <a:t> </a:t>
            </a:r>
            <a:r>
              <a:rPr lang="en-US" b="1" dirty="0" err="1" smtClean="0"/>
              <a:t>Agarwal</a:t>
            </a:r>
            <a:r>
              <a:rPr lang="en-US" b="1" dirty="0" smtClean="0"/>
              <a:t> </a:t>
            </a:r>
            <a:r>
              <a:rPr lang="en-US" dirty="0" smtClean="0"/>
              <a:t>for the fantastic Logo Design.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338328"/>
            <a:ext cx="7239000" cy="1252728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r>
              <a:rPr lang="en-US" dirty="0">
                <a:hlinkClick r:id="rId3"/>
              </a:rPr>
              <a:t>http://stackoverflow.com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in.bookmyshow.com/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https://www.youtube.com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http://www.w3schools.com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http://www.tutorialspoint.com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24200"/>
            <a:ext cx="4724400" cy="266208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304799"/>
            <a:ext cx="7086600" cy="1252728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latin typeface="Monotype Corsiva" pitchFamily="66" charset="0"/>
              </a:rPr>
              <a:t>Silver Screen </a:t>
            </a:r>
            <a:r>
              <a:rPr lang="en-US" sz="9600" dirty="0">
                <a:latin typeface="Monotype Corsiva" pitchFamily="66" charset="0"/>
              </a:rPr>
              <a:t/>
            </a:r>
            <a:br>
              <a:rPr lang="en-US" sz="9600" dirty="0">
                <a:latin typeface="Monotype Corsiva" pitchFamily="66" charset="0"/>
              </a:rPr>
            </a:br>
            <a:r>
              <a:rPr lang="en-US" dirty="0">
                <a:latin typeface="Monotype Corsiva" pitchFamily="66" charset="0"/>
              </a:rPr>
              <a:t>Making your Movie experiences Shine.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105400" y="2743200"/>
            <a:ext cx="367219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mbol" pitchFamily="18" charset="2"/>
              <a:buNone/>
            </a:pPr>
            <a:r>
              <a:rPr lang="en-US" sz="4400" dirty="0" smtClean="0"/>
              <a:t>Team Offline</a:t>
            </a:r>
          </a:p>
          <a:p>
            <a:pPr algn="ctr"/>
            <a:r>
              <a:rPr lang="en-US" sz="2800" dirty="0" err="1" smtClean="0"/>
              <a:t>Ankita</a:t>
            </a:r>
            <a:r>
              <a:rPr lang="en-US" sz="2800" dirty="0" smtClean="0"/>
              <a:t> </a:t>
            </a:r>
            <a:r>
              <a:rPr lang="en-US" sz="2800" dirty="0" err="1" smtClean="0"/>
              <a:t>Rustagi</a:t>
            </a:r>
            <a:endParaRPr lang="en-US" sz="2800" dirty="0" smtClean="0"/>
          </a:p>
          <a:p>
            <a:pPr algn="ctr"/>
            <a:r>
              <a:rPr lang="en-US" sz="2800" dirty="0" smtClean="0"/>
              <a:t>Gaurav Kishore</a:t>
            </a:r>
          </a:p>
          <a:p>
            <a:pPr algn="ctr"/>
            <a:r>
              <a:rPr lang="en-US" sz="2800" dirty="0" err="1" smtClean="0"/>
              <a:t>Komal</a:t>
            </a:r>
            <a:r>
              <a:rPr lang="en-US" sz="2800" dirty="0" smtClean="0"/>
              <a:t> Thakur</a:t>
            </a:r>
          </a:p>
          <a:p>
            <a:pPr algn="ctr"/>
            <a:r>
              <a:rPr lang="en-US" sz="2800" dirty="0" err="1" smtClean="0"/>
              <a:t>Mohini</a:t>
            </a:r>
            <a:r>
              <a:rPr lang="en-US" sz="2800" dirty="0" smtClean="0"/>
              <a:t> </a:t>
            </a:r>
            <a:r>
              <a:rPr lang="en-US" sz="2800" dirty="0" err="1" smtClean="0"/>
              <a:t>Agarwal</a:t>
            </a:r>
            <a:endParaRPr lang="en-US" sz="2800" dirty="0" smtClean="0"/>
          </a:p>
          <a:p>
            <a:pPr algn="ctr"/>
            <a:r>
              <a:rPr lang="en-US" sz="2800" dirty="0" err="1" smtClean="0"/>
              <a:t>Parveen</a:t>
            </a:r>
            <a:r>
              <a:rPr lang="en-US" sz="2800" dirty="0" smtClean="0"/>
              <a:t> </a:t>
            </a:r>
            <a:r>
              <a:rPr lang="en-US" sz="2800" dirty="0" err="1" smtClean="0"/>
              <a:t>Arya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Silver Screen is an online Movie Show Booking Portal.</a:t>
            </a:r>
          </a:p>
          <a:p>
            <a:endParaRPr lang="en-US" dirty="0" smtClean="0"/>
          </a:p>
          <a:p>
            <a:r>
              <a:rPr lang="en-US" dirty="0" smtClean="0"/>
              <a:t>It provides facilities such as :</a:t>
            </a:r>
          </a:p>
          <a:p>
            <a:pPr lvl="1"/>
            <a:r>
              <a:rPr lang="en-US" dirty="0" smtClean="0"/>
              <a:t>View and Explore Latest Releases.</a:t>
            </a:r>
          </a:p>
          <a:p>
            <a:pPr lvl="1"/>
            <a:r>
              <a:rPr lang="en-US" dirty="0" smtClean="0"/>
              <a:t>Check out Upcoming Releases.</a:t>
            </a:r>
          </a:p>
          <a:p>
            <a:pPr lvl="1"/>
            <a:r>
              <a:rPr lang="en-US" dirty="0" smtClean="0"/>
              <a:t>Search Movies and Cinemas around You.</a:t>
            </a:r>
          </a:p>
          <a:p>
            <a:pPr lvl="1"/>
            <a:r>
              <a:rPr lang="en-US" dirty="0" smtClean="0"/>
              <a:t>Book according to your convenience.</a:t>
            </a:r>
          </a:p>
          <a:p>
            <a:pPr lvl="1"/>
            <a:r>
              <a:rPr lang="en-US" dirty="0" smtClean="0"/>
              <a:t>Get movie Recommendations based on your past booking history.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0" y="338328"/>
            <a:ext cx="6553200" cy="1185672"/>
          </a:xfrm>
        </p:spPr>
        <p:txBody>
          <a:bodyPr/>
          <a:lstStyle/>
          <a:p>
            <a:r>
              <a:rPr lang="en-US" dirty="0" smtClean="0"/>
              <a:t>What is Silver Screen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Flow Diagrams</a:t>
            </a:r>
            <a:br>
              <a:rPr lang="en-US" dirty="0" smtClean="0"/>
            </a:br>
            <a:r>
              <a:rPr lang="en-US" sz="3600" dirty="0" smtClean="0"/>
              <a:t>Overall Flow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68294"/>
            <a:ext cx="2657167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4000"/>
            <a:ext cx="5567428" cy="5105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90800"/>
            <a:ext cx="5096348" cy="38290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Page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71600"/>
            <a:ext cx="4762822" cy="54400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Movies Page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2590566"/>
            <a:ext cx="5638800" cy="409280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52289"/>
            <a:ext cx="6096000" cy="58705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Database Schema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" y="2438400"/>
            <a:ext cx="4243493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Glimpses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799"/>
            <a:ext cx="1981200" cy="1092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4107862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6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361</TotalTime>
  <Words>179</Words>
  <Application>Microsoft Office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Waveform</vt:lpstr>
      <vt:lpstr>Silver Screen  Making your Movie experiences Shine.</vt:lpstr>
      <vt:lpstr>What is Silver Screen ?</vt:lpstr>
      <vt:lpstr>Flow Diagrams Overall Flow</vt:lpstr>
      <vt:lpstr>Home Page Flow</vt:lpstr>
      <vt:lpstr>Search Page Flow</vt:lpstr>
      <vt:lpstr>Movies Page Flow</vt:lpstr>
      <vt:lpstr>Login Flow</vt:lpstr>
      <vt:lpstr>Database Schema</vt:lpstr>
      <vt:lpstr>Glimpses</vt:lpstr>
      <vt:lpstr>Glimpses</vt:lpstr>
      <vt:lpstr>Glimpses</vt:lpstr>
      <vt:lpstr>Glimpses</vt:lpstr>
      <vt:lpstr>Glimpses</vt:lpstr>
      <vt:lpstr>Glimpses</vt:lpstr>
      <vt:lpstr>Glimpses</vt:lpstr>
      <vt:lpstr>Acknowledgements</vt:lpstr>
      <vt:lpstr>References</vt:lpstr>
      <vt:lpstr>Silver Screen  Making your Movie experiences Shine.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 Screen </dc:title>
  <dc:creator>Gaurav</dc:creator>
  <cp:lastModifiedBy>Gaurav</cp:lastModifiedBy>
  <cp:revision>26</cp:revision>
  <dcterms:created xsi:type="dcterms:W3CDTF">2006-08-16T00:00:00Z</dcterms:created>
  <dcterms:modified xsi:type="dcterms:W3CDTF">2016-09-16T03:50:00Z</dcterms:modified>
</cp:coreProperties>
</file>